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1EE56-ECCF-4FF5-AA91-0B7645063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3B1D49-DD2D-4B3D-941D-BED915D50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A28FEA-B57F-462C-ACA4-2BC07055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73775F-5353-4AA4-9C6A-52101870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E5A5F3-0ED0-4772-A8D7-0D7B96FD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70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C7339-E1CB-4B4C-B8A5-8A9C2F48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F5BC66-EA9A-4BDA-9469-DFF0EFAA2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658622-B892-4DB4-8548-42EEB3C7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2087AA-D45F-4127-9036-3AAEA1BC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907F56-4F15-4095-B4CC-FA197568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04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708A64-12F5-4351-9CFD-93EF80A61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DE6E5-F5C2-474D-A709-225DA83BE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7DA7CE-C5A6-4D78-A134-65209D5DA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1E022-A6AB-4561-A8F5-A138A794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33C4E7-1BF4-41A5-8B88-5B8E0EA2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40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F0193-7B03-4DCD-95D8-7AE65FED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C24028-0585-4430-BDB1-5694F879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4C65DB-09CD-4777-9147-402526AA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AC8DA2-66DA-4617-A1B3-D94EC2237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9BB8E5-A72B-45D5-8C43-8AA0930B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95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E5EDB-07EB-4425-A980-9DD32839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9841B1-BBD7-4A25-889D-1C62FC22C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B8C245-CE97-4A9A-9CBD-22A2BF83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AAB870-953F-4D26-BEAB-0D6B228F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01218D-11C4-45A9-8C94-D83CD81A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60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6237F-86C0-4864-9EF3-03B1689E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A1C32-6E50-4296-B2B2-12F1F63CE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6C7447-0547-439C-8DEF-5DA3E10E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F2C67B3-3E7E-4891-9CBB-C9703AC4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A46575-0A02-463F-A261-551CEDAA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602F6E-97D9-4E38-9489-AE8C8216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5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138B-C053-47D5-BD1C-9A54C86D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AB8B69-5A99-4733-ABAF-27A71495C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5F7DFA-57B2-4618-95F9-B8A72E4F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1835262-F54F-4DA3-AF6E-27A86BBC5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77E4063-6795-44ED-8512-1225DD237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E914CB7-77D3-4BA2-9353-ED395946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1E57E78-4E7C-4548-86C5-2C67062C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B87BD3B-F832-4529-88A6-E20527BD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3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24DC7-C6D5-4962-97CB-7BFB44A5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580F73-6BDC-4D4F-841A-DDECA3AA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DA25A6-1467-4F91-8541-A0D64E32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FDD4EA-10D4-48CB-ABB6-362B97F8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2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A22A87-1626-4FD5-A90B-03884B47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EABE88F-E3E0-4EEE-9585-25EC44EC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DCB6E-C895-457B-83A0-C61554E0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45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C4F6B-7DFD-472B-B311-27486BB0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F3143-5A5C-42A3-9623-3B265145B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B35A27-257E-4109-88DE-8EC6A5AF1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394736-64ED-4D0E-9AA1-615C18E3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5DE50C-B603-4E3D-A022-05D3AEC4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CD57D-CBCA-4E43-BECC-3C239251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73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C71765-4647-4E45-B352-B1D7B8CC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64890C-EE17-47CB-B88C-1F2BF028A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24B959-8A6F-4398-B989-C66903551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D6BAC4-8296-4A4C-891C-6C763906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491F0A-8B15-465D-A1CF-7DD94EDC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DA49CB-D31F-4F8C-B39C-5E8FDC8E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78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5C034D3-024B-4E88-B1C8-7BF7C6DA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3EA2B3-F320-4517-B8D2-CDBAF4F89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759DFA-B945-4F1F-A5DA-265E74184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DAFDB-CE50-42B7-BBFA-892FD6C1DAA1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C706C2-4FF7-45B4-89BC-BE66FE5DB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C7C9A6-4CB7-4DB2-963C-A93FF81CC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5F29C-4D7C-4619-98DF-C9C7E266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85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FDF7A-1E71-4613-A68C-C61DFBED4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230769-D585-44D2-BB0C-5430F0291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52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1B9D3-BDCD-4640-99CD-89F35874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365E3C2-6530-47A0-A610-DDD90176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17916-CFC8-457C-B637-03BA75ED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DFD8BB7-7953-4F88-AFCA-24B69992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806575"/>
            <a:ext cx="8324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E3461-D8CC-46B5-B034-45970B5B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43EFFDA-1FA6-4191-A25C-FDE614748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94C9D-52CA-40E3-819F-88805E05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05ED85-9994-478D-851B-D5D73042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5" y="1835150"/>
            <a:ext cx="8324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D98D6-6692-4820-B971-0550D0CC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D0CD891-1CBF-4E07-A63E-EC9355564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48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F41B1-81C6-45DC-BECB-0A0EAD59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3DEA2C-DC4B-46E3-9571-6EC8DF4D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768475"/>
            <a:ext cx="83248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DAF81-CC56-4FB1-BC5C-9F10F5B1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23F3618-10B8-4225-9518-5DDE30C6F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055" y="1825625"/>
            <a:ext cx="8053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8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CD90C-A31B-4B4E-8CE9-1C51F4C7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919C0A-F0B2-4636-8D6C-6D0DBFB05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055" y="1825625"/>
            <a:ext cx="8053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B524C-2C4A-456A-B2B8-2DEC471F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DBD122E-C023-46B4-885A-CD53800B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AD953-2790-429C-B7B3-F727153F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B672FF-867D-4519-94B1-5C0747E3C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2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1A1F1-31F1-4A76-9E40-369A8AA0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8CFEA1A-29A8-409A-BD7D-C8462825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5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9E873-0C7A-446E-A16D-2F4C7C1B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014D98-667D-4607-A0A7-16B19F02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797050"/>
            <a:ext cx="83439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1DB57-BF78-4CE5-8F37-149838A5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1B1ED5-C0F4-442D-B4C3-2C3BB1A06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3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1EB1E-281D-47A1-9A36-D22B6E49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09C311-45A7-449A-8133-7FD83E0F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31" y="1825625"/>
            <a:ext cx="82772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</Words>
  <Application>Microsoft Office PowerPoint</Application>
  <PresentationFormat>寬螢幕</PresentationFormat>
  <Paragraphs>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video1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Kai</dc:creator>
  <cp:lastModifiedBy>Kai</cp:lastModifiedBy>
  <cp:revision>8</cp:revision>
  <dcterms:created xsi:type="dcterms:W3CDTF">2022-05-23T08:38:47Z</dcterms:created>
  <dcterms:modified xsi:type="dcterms:W3CDTF">2022-05-24T02:31:56Z</dcterms:modified>
</cp:coreProperties>
</file>